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00" r:id="rId3"/>
    <p:sldId id="29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P Mizzi" initials="J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CD5"/>
    <a:srgbClr val="EF754F"/>
    <a:srgbClr val="EA4E1B"/>
    <a:srgbClr val="706E6F"/>
    <a:srgbClr val="00A6A4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86" autoAdjust="0"/>
  </p:normalViewPr>
  <p:slideViewPr>
    <p:cSldViewPr>
      <p:cViewPr varScale="1">
        <p:scale>
          <a:sx n="92" d="100"/>
          <a:sy n="92" d="100"/>
        </p:scale>
        <p:origin x="-1616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8BF7A-57B7-42BA-951D-C6D0A27A8E9E}" type="datetimeFigureOut">
              <a:rPr lang="fr-FR" smtClean="0"/>
              <a:pPr/>
              <a:t>30/01/2018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84800-AD51-4323-A3D6-189A14C565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FA3C4-8A0D-4010-814E-D69BF614FF0D}" type="datetimeFigureOut">
              <a:rPr lang="fr-FR" smtClean="0"/>
              <a:pPr/>
              <a:t>30/01/2018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9069-7327-4AEE-9BDC-8CFA9C10D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>
            <a:off x="2987824" y="2060848"/>
            <a:ext cx="5904656" cy="3096344"/>
          </a:xfrm>
          <a:prstGeom prst="rect">
            <a:avLst/>
          </a:prstGeom>
          <a:solidFill>
            <a:srgbClr val="EA4E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1" hasCustomPrompt="1"/>
          </p:nvPr>
        </p:nvSpPr>
        <p:spPr>
          <a:xfrm>
            <a:off x="3275856" y="4509021"/>
            <a:ext cx="5328592" cy="504155"/>
          </a:xfrm>
        </p:spPr>
        <p:txBody>
          <a:bodyPr>
            <a:normAutofit/>
          </a:bodyPr>
          <a:lstStyle>
            <a:lvl1pPr algn="r">
              <a:buNone/>
              <a:defRPr sz="1600">
                <a:solidFill>
                  <a:srgbClr val="D5DCD5"/>
                </a:solidFill>
              </a:defRPr>
            </a:lvl1pPr>
          </a:lstStyle>
          <a:p>
            <a:pPr lvl="0"/>
            <a:r>
              <a:rPr lang="fr-FR" dirty="0" smtClean="0"/>
              <a:t>Nom, P., Nom, P.</a:t>
            </a:r>
            <a:endParaRPr lang="fr-FR" dirty="0"/>
          </a:p>
        </p:txBody>
      </p:sp>
      <p:sp>
        <p:nvSpPr>
          <p:cNvPr id="26" name="Espace réservé pour une image  25"/>
          <p:cNvSpPr>
            <a:spLocks noGrp="1"/>
          </p:cNvSpPr>
          <p:nvPr>
            <p:ph type="pic" sz="quarter" idx="12" hasCustomPrompt="1"/>
          </p:nvPr>
        </p:nvSpPr>
        <p:spPr>
          <a:xfrm>
            <a:off x="5796136" y="5373216"/>
            <a:ext cx="3025080" cy="1295995"/>
          </a:xfrm>
        </p:spPr>
        <p:txBody>
          <a:bodyPr>
            <a:normAutofit/>
          </a:bodyPr>
          <a:lstStyle>
            <a:lvl1pPr algn="ctr">
              <a:buNone/>
              <a:defRPr sz="2000"/>
            </a:lvl1pPr>
          </a:lstStyle>
          <a:p>
            <a:r>
              <a:rPr lang="fr-FR" dirty="0" smtClean="0"/>
              <a:t>Logos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51520" y="260648"/>
            <a:ext cx="2664296" cy="1728192"/>
          </a:xfrm>
          <a:prstGeom prst="rect">
            <a:avLst/>
          </a:prstGeom>
          <a:solidFill>
            <a:srgbClr val="EA4E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colasa\Documents\Professionnel\Etudes IFSTTAR\Projets\JNM\Communication\Logo\jnm-logo-negatif-high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664296" cy="977797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 userDrawn="1"/>
        </p:nvSpPr>
        <p:spPr>
          <a:xfrm>
            <a:off x="251520" y="1196752"/>
            <a:ext cx="25922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22-23</a:t>
            </a:r>
            <a:r>
              <a:rPr lang="fr-FR" sz="1050" b="1" baseline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mars 2018 | </a:t>
            </a:r>
            <a:r>
              <a:rPr lang="fr-FR" sz="1050" b="1" baseline="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Ifsttar</a:t>
            </a:r>
            <a:r>
              <a:rPr lang="fr-FR" sz="1050" b="1" baseline="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| Marne-la-Vallée</a:t>
            </a:r>
            <a:endParaRPr lang="fr-FR" sz="105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275856" y="2204864"/>
            <a:ext cx="5328592" cy="2160240"/>
          </a:xfrm>
        </p:spPr>
        <p:txBody>
          <a:bodyPr>
            <a:normAutofit/>
          </a:bodyPr>
          <a:lstStyle>
            <a:lvl1pPr>
              <a:defRPr b="1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51520" y="2060848"/>
            <a:ext cx="2664296" cy="3096344"/>
          </a:xfrm>
          <a:prstGeom prst="rect">
            <a:avLst/>
          </a:prstGeom>
          <a:solidFill>
            <a:srgbClr val="706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>
          <a:xfrm>
            <a:off x="2987824" y="260648"/>
            <a:ext cx="5904656" cy="1728192"/>
          </a:xfrm>
          <a:prstGeom prst="rect">
            <a:avLst/>
          </a:prstGeom>
          <a:solidFill>
            <a:srgbClr val="D5DC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pour une image  25"/>
          <p:cNvSpPr>
            <a:spLocks noGrp="1"/>
          </p:cNvSpPr>
          <p:nvPr>
            <p:ph type="pic" sz="quarter" idx="13" hasCustomPrompt="1"/>
          </p:nvPr>
        </p:nvSpPr>
        <p:spPr>
          <a:xfrm>
            <a:off x="2627784" y="5373216"/>
            <a:ext cx="3025080" cy="1295995"/>
          </a:xfrm>
        </p:spPr>
        <p:txBody>
          <a:bodyPr>
            <a:normAutofit/>
          </a:bodyPr>
          <a:lstStyle>
            <a:lvl1pPr algn="ctr">
              <a:buNone/>
              <a:defRPr sz="2000"/>
            </a:lvl1pPr>
          </a:lstStyle>
          <a:p>
            <a:r>
              <a:rPr lang="fr-FR" dirty="0" smtClean="0"/>
              <a:t>Logos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NOM, P., NOM, P.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NOM, P., NOM, P.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706E6F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buFont typeface="Wingdings" pitchFamily="2" charset="2"/>
              <a:buChar char="§"/>
              <a:defRPr sz="2000">
                <a:solidFill>
                  <a:schemeClr val="accent1"/>
                </a:solidFill>
              </a:defRPr>
            </a:lvl2pPr>
            <a:lvl3pPr>
              <a:defRPr sz="1800">
                <a:solidFill>
                  <a:srgbClr val="706E6F"/>
                </a:solidFill>
              </a:defRPr>
            </a:lvl3pPr>
            <a:lvl4pPr>
              <a:defRPr sz="1800">
                <a:solidFill>
                  <a:srgbClr val="706E6F"/>
                </a:solidFill>
              </a:defRPr>
            </a:lvl4pPr>
            <a:lvl5pPr>
              <a:defRPr sz="1800">
                <a:solidFill>
                  <a:srgbClr val="706E6F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>
                <a:solidFill>
                  <a:srgbClr val="706E6F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  <p:sp>
        <p:nvSpPr>
          <p:cNvPr id="20" name="ZoneTexte 19"/>
          <p:cNvSpPr txBox="1"/>
          <p:nvPr userDrawn="1"/>
        </p:nvSpPr>
        <p:spPr>
          <a:xfrm>
            <a:off x="1691680" y="27089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EA4E1B"/>
                </a:solidFill>
                <a:latin typeface="Arial" pitchFamily="34" charset="0"/>
                <a:cs typeface="Arial" pitchFamily="34" charset="0"/>
              </a:rPr>
              <a:t>Contact :</a:t>
            </a:r>
            <a:endParaRPr lang="fr-FR" dirty="0">
              <a:solidFill>
                <a:srgbClr val="EA4E1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1691680" y="3068960"/>
            <a:ext cx="6983413" cy="2879725"/>
          </a:xfrm>
        </p:spPr>
        <p:txBody>
          <a:bodyPr>
            <a:normAutofit/>
          </a:bodyPr>
          <a:lstStyle>
            <a:lvl1pPr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 smtClean="0"/>
              <a:t>Nom</a:t>
            </a:r>
          </a:p>
          <a:p>
            <a:pPr lvl="0"/>
            <a:r>
              <a:rPr lang="fr-FR" dirty="0" smtClean="0"/>
              <a:t>Adresse</a:t>
            </a:r>
          </a:p>
          <a:p>
            <a:pPr lvl="0"/>
            <a:r>
              <a:rPr lang="fr-FR" dirty="0" smtClean="0"/>
              <a:t>E-mail</a:t>
            </a:r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273050"/>
            <a:ext cx="21338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EA4E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28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06152" y="6669360"/>
            <a:ext cx="2133600" cy="1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JNM 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69360"/>
            <a:ext cx="2895600" cy="1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D5DCD5"/>
                </a:solidFill>
              </a:defRPr>
            </a:lvl1pPr>
          </a:lstStyle>
          <a:p>
            <a:r>
              <a:rPr lang="fr-FR" dirty="0" smtClean="0"/>
              <a:t>NOM, P., NOM, P.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830888" y="6669360"/>
            <a:ext cx="2133600" cy="1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D5DCD5"/>
                </a:solidFill>
              </a:defRPr>
            </a:lvl1pPr>
          </a:lstStyle>
          <a:p>
            <a:fld id="{FEDAF4A0-3EA4-4347-BC60-8C1EC8A14E6B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544" y="260648"/>
            <a:ext cx="576064" cy="1152128"/>
          </a:xfrm>
          <a:prstGeom prst="rect">
            <a:avLst/>
          </a:prstGeom>
          <a:solidFill>
            <a:srgbClr val="EA4E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971600" y="476672"/>
            <a:ext cx="216024" cy="1008112"/>
          </a:xfrm>
          <a:prstGeom prst="rect">
            <a:avLst/>
          </a:prstGeom>
          <a:solidFill>
            <a:srgbClr val="706E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0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706E6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706E6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706E6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706E6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Titr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JNM 2018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NOM, P., NOM, P.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JNM 2018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F4A0-3EA4-4347-BC60-8C1EC8A14E6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NOM, P., NOM, P. 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ts val="150"/>
              </a:spcBef>
            </a:pPr>
            <a:r>
              <a:rPr lang="fr-FR" dirty="0" smtClean="0"/>
              <a:t>Prénom NOM</a:t>
            </a:r>
          </a:p>
          <a:p>
            <a:pPr>
              <a:spcBef>
                <a:spcPts val="150"/>
              </a:spcBef>
            </a:pPr>
            <a:r>
              <a:rPr lang="fr-FR" dirty="0" smtClean="0"/>
              <a:t>Organisme</a:t>
            </a:r>
          </a:p>
          <a:p>
            <a:pPr>
              <a:spcBef>
                <a:spcPts val="150"/>
              </a:spcBef>
            </a:pPr>
            <a:r>
              <a:rPr lang="fr-FR" dirty="0" smtClean="0"/>
              <a:t>Adresse</a:t>
            </a:r>
          </a:p>
          <a:p>
            <a:pPr>
              <a:spcBef>
                <a:spcPts val="150"/>
              </a:spcBef>
            </a:pPr>
            <a:r>
              <a:rPr lang="fr-FR" dirty="0" smtClean="0"/>
              <a:t>Code postal et ville</a:t>
            </a:r>
          </a:p>
          <a:p>
            <a:pPr>
              <a:spcBef>
                <a:spcPts val="150"/>
              </a:spcBef>
            </a:pPr>
            <a:r>
              <a:rPr lang="fr-FR" dirty="0" smtClean="0"/>
              <a:t>E-mail: adresse.email@organisme.fr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1B587C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2145</TotalTime>
  <Words>33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gantier</dc:creator>
  <cp:lastModifiedBy>COLAS</cp:lastModifiedBy>
  <cp:revision>208</cp:revision>
  <dcterms:created xsi:type="dcterms:W3CDTF">2012-09-10T08:46:14Z</dcterms:created>
  <dcterms:modified xsi:type="dcterms:W3CDTF">2018-01-30T08:08:54Z</dcterms:modified>
</cp:coreProperties>
</file>